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283" r:id="rId2"/>
    <p:sldId id="282" r:id="rId3"/>
    <p:sldId id="284" r:id="rId4"/>
    <p:sldId id="262" r:id="rId5"/>
    <p:sldId id="294" r:id="rId6"/>
    <p:sldId id="289" r:id="rId7"/>
    <p:sldId id="290" r:id="rId8"/>
    <p:sldId id="291" r:id="rId9"/>
    <p:sldId id="321" r:id="rId10"/>
    <p:sldId id="315" r:id="rId11"/>
    <p:sldId id="316" r:id="rId12"/>
    <p:sldId id="285" r:id="rId13"/>
    <p:sldId id="305" r:id="rId14"/>
    <p:sldId id="296" r:id="rId15"/>
    <p:sldId id="293" r:id="rId16"/>
    <p:sldId id="306" r:id="rId17"/>
    <p:sldId id="286" r:id="rId18"/>
    <p:sldId id="292" r:id="rId19"/>
    <p:sldId id="297" r:id="rId20"/>
    <p:sldId id="298" r:id="rId21"/>
    <p:sldId id="300" r:id="rId22"/>
    <p:sldId id="301" r:id="rId23"/>
    <p:sldId id="314" r:id="rId24"/>
    <p:sldId id="304" r:id="rId25"/>
    <p:sldId id="303" r:id="rId26"/>
    <p:sldId id="311" r:id="rId27"/>
    <p:sldId id="312" r:id="rId28"/>
    <p:sldId id="313" r:id="rId29"/>
    <p:sldId id="317" r:id="rId30"/>
    <p:sldId id="318" r:id="rId31"/>
    <p:sldId id="320" r:id="rId32"/>
    <p:sldId id="287" r:id="rId33"/>
    <p:sldId id="307" r:id="rId34"/>
    <p:sldId id="279" r:id="rId35"/>
    <p:sldId id="280" r:id="rId36"/>
    <p:sldId id="281" r:id="rId37"/>
    <p:sldId id="288" r:id="rId38"/>
    <p:sldId id="319" r:id="rId39"/>
    <p:sldId id="299" r:id="rId40"/>
    <p:sldId id="308" r:id="rId41"/>
    <p:sldId id="309" r:id="rId42"/>
    <p:sldId id="31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11" autoAdjust="0"/>
    <p:restoredTop sz="50000" autoAdjust="0"/>
  </p:normalViewPr>
  <p:slideViewPr>
    <p:cSldViewPr snapToGrid="0" snapToObjects="1">
      <p:cViewPr>
        <p:scale>
          <a:sx n="100" d="100"/>
          <a:sy n="100" d="100"/>
        </p:scale>
        <p:origin x="2480" y="1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2/13/17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2/13/17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2/13/17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2/13/17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2/13/17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2/13/17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2/13/17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2/13/17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2/13/17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2/13/17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2/13/17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2/13/17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2/13/17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2/13/17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2/13/17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2/13/17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2/13/17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2/13/17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2/13/17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hyperlink" Target="https://nodejs.org/e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30.jp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39.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www.getpostman.com/" TargetMode="External"/><Relationship Id="rId14" Type="http://schemas.openxmlformats.org/officeDocument/2006/relationships/hyperlink" Target="https://git-scm.com/" TargetMode="External"/><Relationship Id="rId15" Type="http://schemas.openxmlformats.org/officeDocument/2006/relationships/hyperlink" Target="https://www.git-tower.com/" TargetMode="External"/><Relationship Id="rId16" Type="http://schemas.openxmlformats.org/officeDocument/2006/relationships/hyperlink" Target="https://www.sourcetreeapp.com/" TargetMode="External"/><Relationship Id="rId17"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2/13/17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11</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2/13/17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12</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2/13/17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Gulp</a:t>
            </a:r>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2" y="240253"/>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056" y="333278"/>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966" y="2866642"/>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750" y="4280662"/>
            <a:ext cx="2285738" cy="228573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747" y="3045642"/>
            <a:ext cx="2810235" cy="2810235"/>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17</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2/13/17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2/13/17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775" y="1377885"/>
            <a:ext cx="5659225" cy="5659225"/>
          </a:xfrm>
          <a:prstGeom prst="rect">
            <a:avLst/>
          </a:prstGeom>
        </p:spPr>
      </p:pic>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code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integer</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format: </a:t>
            </a:r>
            <a:r>
              <a:rPr lang="en-US" sz="1800" dirty="0" smtClean="0">
                <a:latin typeface="Andale Mono" charset="0"/>
                <a:ea typeface="Andale Mono" charset="0"/>
                <a:cs typeface="Andale Mono" charset="0"/>
              </a:rPr>
              <a:t>int32</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Mock server to keep the front-end guys happy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98521"/>
            <a:ext cx="11036300" cy="5859479"/>
          </a:xfrm>
          <a:prstGeom prst="rect">
            <a:avLst/>
          </a:prstGeom>
        </p:spPr>
      </p:pic>
    </p:spTree>
    <p:extLst>
      <p:ext uri="{BB962C8B-B14F-4D97-AF65-F5344CB8AC3E}">
        <p14:creationId xmlns:p14="http://schemas.microsoft.com/office/powerpoint/2010/main" val="78600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32</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2/13/17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Http knowledge required. Use POSTMAN for convenience</a:t>
            </a:r>
          </a:p>
          <a:p>
            <a:pPr marL="342900" indent="-342900">
              <a:buFont typeface="Arial" charset="0"/>
              <a:buChar char="•"/>
            </a:pPr>
            <a:r>
              <a:rPr lang="en-US" dirty="0" smtClean="0"/>
              <a:t>Separate </a:t>
            </a:r>
            <a:r>
              <a:rPr lang="en-US" dirty="0" smtClean="0"/>
              <a:t>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34</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2/13/17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35</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2/13/17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36</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2/13/17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2/13/17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38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Postman: </a:t>
            </a:r>
            <a:r>
              <a:rPr lang="en-US" sz="2000" dirty="0" smtClean="0">
                <a:latin typeface="+mn-lt"/>
                <a:hlinkClick r:id="rId13"/>
              </a:rPr>
              <a:t>https://www.getpostman.com/</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4"/>
              </a:rPr>
              <a:t>https://</a:t>
            </a:r>
            <a:r>
              <a:rPr lang="en-US" sz="2000" b="1" dirty="0">
                <a:latin typeface="+mn-lt"/>
                <a:hlinkClick r:id="rId14"/>
              </a:rPr>
              <a:t>git-scm</a:t>
            </a:r>
            <a:r>
              <a:rPr lang="en-US" sz="2000" dirty="0">
                <a:latin typeface="+mn-lt"/>
                <a:hlinkClick r:id="rId14"/>
              </a:rPr>
              <a:t>.com</a:t>
            </a:r>
            <a:r>
              <a:rPr lang="en-US" sz="2000" dirty="0" smtClean="0">
                <a:latin typeface="+mn-lt"/>
                <a:hlinkClick r:id="rId14"/>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5"/>
              </a:rPr>
              <a:t>https://www.</a:t>
            </a:r>
            <a:r>
              <a:rPr lang="en-US" sz="2000" b="1" dirty="0">
                <a:hlinkClick r:id="rId15"/>
              </a:rPr>
              <a:t>git-tower</a:t>
            </a:r>
            <a:r>
              <a:rPr lang="en-US" sz="2000" dirty="0">
                <a:hlinkClick r:id="rId15"/>
              </a:rPr>
              <a:t>.com</a:t>
            </a:r>
            <a:r>
              <a:rPr lang="en-US" sz="2000" dirty="0" smtClean="0">
                <a:hlinkClick r:id="rId15"/>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6"/>
              </a:rPr>
              <a:t>https://www.sourcetreeapp.com</a:t>
            </a:r>
            <a:r>
              <a:rPr lang="en-US" sz="2000" dirty="0" smtClean="0">
                <a:hlinkClick r:id="rId16"/>
              </a:rPr>
              <a:t>/</a:t>
            </a:r>
            <a:endParaRPr lang="en-US" sz="2000" dirty="0" smtClean="0"/>
          </a:p>
          <a:p>
            <a:pPr marL="342900" indent="-342900">
              <a:lnSpc>
                <a:spcPct val="100000"/>
              </a:lnSpc>
              <a:buFont typeface="Arial" charset="0"/>
              <a:buChar char="•"/>
            </a:pPr>
            <a:r>
              <a:rPr lang="en-US" sz="2000" dirty="0"/>
              <a:t>Mustache: </a:t>
            </a:r>
            <a:r>
              <a:rPr lang="en-US" sz="2000" dirty="0">
                <a:hlinkClick r:id="rId17"/>
              </a:rPr>
              <a:t>https://mustache.github.io</a:t>
            </a:r>
            <a:r>
              <a:rPr lang="en-US" sz="2000" dirty="0" smtClean="0">
                <a:hlinkClick r:id="rId17"/>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39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2/13/17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2/13/17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1" r="3711"/>
          <a:stretch>
            <a:fillRect/>
          </a:stretch>
        </p:blipFill>
        <p:spPr/>
      </p:pic>
      <p:sp>
        <p:nvSpPr>
          <p:cNvPr id="3" name="Slide Number Placeholder 2"/>
          <p:cNvSpPr>
            <a:spLocks noGrp="1"/>
          </p:cNvSpPr>
          <p:nvPr>
            <p:ph type="sldNum" sz="quarter" idx="4"/>
          </p:nvPr>
        </p:nvSpPr>
        <p:spPr/>
        <p:txBody>
          <a:bodyPr/>
          <a:lstStyle/>
          <a:p>
            <a:fld id="{64A8A213-8E92-D94A-82D7-8578C89CAF17}" type="slidenum">
              <a:rPr lang="en-US" smtClean="0"/>
              <a:pPr/>
              <a:t>9</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2/13/17</a:t>
            </a:fld>
            <a:endParaRPr lang="en-US" dirty="0"/>
          </a:p>
        </p:txBody>
      </p:sp>
      <p:sp>
        <p:nvSpPr>
          <p:cNvPr id="6" name="Text Placeholder 1"/>
          <p:cNvSpPr txBox="1">
            <a:spLocks/>
          </p:cNvSpPr>
          <p:nvPr/>
        </p:nvSpPr>
        <p:spPr>
          <a:xfrm rot="16200000">
            <a:off x="10409803" y="5168664"/>
            <a:ext cx="24796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Ideas</a:t>
            </a:r>
            <a:endParaRPr lang="en-US" sz="6000" b="1" dirty="0">
              <a:solidFill>
                <a:schemeClr val="bg1"/>
              </a:solidFill>
            </a:endParaRPr>
          </a:p>
        </p:txBody>
      </p:sp>
    </p:spTree>
    <p:extLst>
      <p:ext uri="{BB962C8B-B14F-4D97-AF65-F5344CB8AC3E}">
        <p14:creationId xmlns:p14="http://schemas.microsoft.com/office/powerpoint/2010/main" val="1444761341"/>
      </p:ext>
    </p:extLst>
  </p:cSld>
  <p:clrMapOvr>
    <a:masterClrMapping/>
  </p:clrMapOvr>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8994</TotalTime>
  <Words>1782</Words>
  <Application>Microsoft Macintosh PowerPoint</Application>
  <PresentationFormat>Widescreen</PresentationFormat>
  <Paragraphs>336</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Andale Mono</vt:lpstr>
      <vt:lpstr>Arial Black</vt:lpstr>
      <vt:lpstr>Calibri</vt:lpstr>
      <vt:lpstr>Courier New</vt:lpstr>
      <vt:lpstr>Helvetica</vt:lpstr>
      <vt:lpstr>Mangal</vt:lpstr>
      <vt:lpstr>ＭＳ Ｐゴシック</vt:lpstr>
      <vt:lpstr>Arial</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204</cp:revision>
  <dcterms:created xsi:type="dcterms:W3CDTF">2016-12-19T13:55:54Z</dcterms:created>
  <dcterms:modified xsi:type="dcterms:W3CDTF">2017-02-13T08:27:12Z</dcterms:modified>
</cp:coreProperties>
</file>